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222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0.12</c:v>
                </c:pt>
                <c:pt idx="1">
                  <c:v>0.4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0.26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0.72</c:v>
                </c:pt>
                <c:pt idx="1">
                  <c:v>0.2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0.34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0.43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0.16</c:v>
                </c:pt>
                <c:pt idx="1">
                  <c:v>0.59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0.29</c:v>
                </c:pt>
                <c:pt idx="1">
                  <c:v>0.55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0.13</c:v>
                </c:pt>
                <c:pt idx="1">
                  <c:v>0.4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0.57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0.43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0.46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0.42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H84031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H84031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Jubilee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Whitton Corner H&amp;Scc, Percy Road, Whitton TW2 6JL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H84031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https://gp-patient.co.uk/PatientExperiences?practicecode=H84031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Jubilee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53%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Jubilee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Whitton Corner H&amp;Scc, Percy Road, Whitton TW2 6JL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H84031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https://gp-patient.co.uk/PatientExperiences?practicecode=H84031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84%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79%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94%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Jubilee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219</cp:revision>
  <dcterms:created xsi:type="dcterms:W3CDTF">2022-02-15T10:00:54Z</dcterms:created>
  <dcterms:modified xsi:type="dcterms:W3CDTF">2023-10-23T13:27:15Z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